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Nunito Semi Bold" panose="020B0604020202020204" charset="0"/>
      <p:regular r:id="rId15"/>
    </p:embeddedFont>
    <p:embeddedFont>
      <p:font typeface="PT Sans" panose="020B0503020203020204" pitchFamily="34" charset="0"/>
      <p:regular r:id="rId16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40" autoAdjust="0"/>
    <p:restoredTop sz="94610"/>
  </p:normalViewPr>
  <p:slideViewPr>
    <p:cSldViewPr snapToGrid="0" snapToObjects="1">
      <p:cViewPr>
        <p:scale>
          <a:sx n="42" d="100"/>
          <a:sy n="42" d="100"/>
        </p:scale>
        <p:origin x="20" y="1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4399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85000"/>
            </a:srgbClr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4" name="Text 1"/>
          <p:cNvSpPr/>
          <p:nvPr/>
        </p:nvSpPr>
        <p:spPr>
          <a:xfrm>
            <a:off x="837724" y="3498890"/>
            <a:ext cx="12954952" cy="123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Lernen erleben – Virtuelle Plattform für digitalen Unterricht</a:t>
            </a:r>
            <a:endParaRPr lang="en-US" sz="3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8541" y="488871"/>
            <a:ext cx="8303181" cy="521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Projektgliederung &amp; Schlüssel-Meilensteine</a:t>
            </a:r>
            <a:endParaRPr lang="en-US" sz="3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541" y="1364099"/>
            <a:ext cx="885706" cy="10627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71293" y="1541145"/>
            <a:ext cx="2576393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Recherche &amp; Tool-Auswahl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771293" y="1907738"/>
            <a:ext cx="12150566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Umfassende Untersuchung verfügbarer Technologien und Plattformen zur Ermittlung der optimalen Werkzeuge für das Projekt.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541" y="2426851"/>
            <a:ext cx="885706" cy="106275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71293" y="2603897"/>
            <a:ext cx="3042880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Entwicklung der Lernumgebung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771293" y="2970490"/>
            <a:ext cx="12150566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Aufbau und Gestaltung der virtuellen Lernräume innerhalb von spatial.io, inklusive der visuellen und räumlichen Konzeption.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541" y="3489603"/>
            <a:ext cx="885706" cy="106275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71293" y="3666649"/>
            <a:ext cx="3150513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Inhalts- &amp; Interaktionsintegration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771293" y="4033242"/>
            <a:ext cx="12150566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Einbettung von Lernmaterialien wie Quizzes und die Implementierung von interaktiven Elementen zur Förderung des Lernerfolgs.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541" y="4552355"/>
            <a:ext cx="885706" cy="106275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771293" y="4729401"/>
            <a:ext cx="289298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Benutzerführung &amp; Navigation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1771293" y="5095994"/>
            <a:ext cx="12150566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Design einer intuitiven Navigation innerhalb der Umgebung, die es den Nutzern ermöglicht, sich frei und effizient zu bewegen (z.B. Start, Wiederholen).</a:t>
            </a:r>
            <a:endParaRPr lang="en-US" sz="13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541" y="5615107"/>
            <a:ext cx="885706" cy="106275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771293" y="5792153"/>
            <a:ext cx="2454116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Testdurchlauf &amp; Feedback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1771293" y="6158746"/>
            <a:ext cx="12150566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Durchführung von Tests mit potenziellen Nutzern zur Sammlung von Feedback und Identifizierung von Verbesserungspotenzialen.</a:t>
            </a:r>
            <a:endParaRPr lang="en-US" sz="13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541" y="6677858"/>
            <a:ext cx="885706" cy="1062752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771293" y="6854904"/>
            <a:ext cx="293108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Dokumentation &amp; Präsentation</a:t>
            </a:r>
            <a:endParaRPr lang="en-US" sz="1600" dirty="0"/>
          </a:p>
        </p:txBody>
      </p:sp>
      <p:sp>
        <p:nvSpPr>
          <p:cNvPr id="20" name="Text 12"/>
          <p:cNvSpPr/>
          <p:nvPr/>
        </p:nvSpPr>
        <p:spPr>
          <a:xfrm>
            <a:off x="1771293" y="7221498"/>
            <a:ext cx="12150566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Erstellung einer detaillierten Projektdokumentation und Vorbereitung der finalen Präsentation der Ergebnisse.</a:t>
            </a:r>
            <a:endParaRPr lang="en-US" sz="1350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689B7EC5-A967-FDFD-C169-449A096AAA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149384" y="7471394"/>
            <a:ext cx="3286584" cy="100554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962" y="446842"/>
            <a:ext cx="3832384" cy="478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Zeitplan: Meilensteine</a:t>
            </a:r>
            <a:endParaRPr lang="en-US" sz="3000" dirty="0"/>
          </a:p>
        </p:txBody>
      </p:sp>
      <p:sp>
        <p:nvSpPr>
          <p:cNvPr id="3" name="Shape 1"/>
          <p:cNvSpPr/>
          <p:nvPr/>
        </p:nvSpPr>
        <p:spPr>
          <a:xfrm>
            <a:off x="7303770" y="1249799"/>
            <a:ext cx="22860" cy="6533078"/>
          </a:xfrm>
          <a:prstGeom prst="roundRect">
            <a:avLst>
              <a:gd name="adj" fmla="val 1066344"/>
            </a:avLst>
          </a:prstGeom>
          <a:solidFill>
            <a:srgbClr val="000000">
              <a:alpha val="8000"/>
            </a:srgbClr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4" name="Shape 2"/>
          <p:cNvSpPr/>
          <p:nvPr/>
        </p:nvSpPr>
        <p:spPr>
          <a:xfrm>
            <a:off x="6667798" y="1421130"/>
            <a:ext cx="487442" cy="22860"/>
          </a:xfrm>
          <a:prstGeom prst="roundRect">
            <a:avLst>
              <a:gd name="adj" fmla="val 1066344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5" name="Shape 3"/>
          <p:cNvSpPr/>
          <p:nvPr/>
        </p:nvSpPr>
        <p:spPr>
          <a:xfrm>
            <a:off x="7132380" y="1249799"/>
            <a:ext cx="365641" cy="365641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de-AT"/>
          </a:p>
        </p:txBody>
      </p:sp>
      <p:sp>
        <p:nvSpPr>
          <p:cNvPr id="6" name="Text 4"/>
          <p:cNvSpPr/>
          <p:nvPr/>
        </p:nvSpPr>
        <p:spPr>
          <a:xfrm>
            <a:off x="7200483" y="1289209"/>
            <a:ext cx="229314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590931" y="1305639"/>
            <a:ext cx="1911787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20.06.2025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49962" y="1641991"/>
            <a:ext cx="5852755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Projektstart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7475160" y="2396014"/>
            <a:ext cx="487442" cy="22860"/>
          </a:xfrm>
          <a:prstGeom prst="roundRect">
            <a:avLst>
              <a:gd name="adj" fmla="val 1066344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10" name="Shape 8"/>
          <p:cNvSpPr/>
          <p:nvPr/>
        </p:nvSpPr>
        <p:spPr>
          <a:xfrm>
            <a:off x="7132380" y="2224683"/>
            <a:ext cx="365641" cy="365641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de-AT"/>
          </a:p>
        </p:txBody>
      </p:sp>
      <p:sp>
        <p:nvSpPr>
          <p:cNvPr id="11" name="Text 9"/>
          <p:cNvSpPr/>
          <p:nvPr/>
        </p:nvSpPr>
        <p:spPr>
          <a:xfrm>
            <a:off x="7200483" y="2264093"/>
            <a:ext cx="229314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8127683" y="2280523"/>
            <a:ext cx="1911787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01.10.2025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8127683" y="2616875"/>
            <a:ext cx="5852755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Recherche &amp; Theorieteil abgeschlossen</a:t>
            </a:r>
            <a:endParaRPr lang="en-US" sz="1250" dirty="0"/>
          </a:p>
        </p:txBody>
      </p:sp>
      <p:sp>
        <p:nvSpPr>
          <p:cNvPr id="14" name="Shape 12"/>
          <p:cNvSpPr/>
          <p:nvPr/>
        </p:nvSpPr>
        <p:spPr>
          <a:xfrm>
            <a:off x="6667798" y="3236357"/>
            <a:ext cx="487442" cy="22860"/>
          </a:xfrm>
          <a:prstGeom prst="roundRect">
            <a:avLst>
              <a:gd name="adj" fmla="val 1066344"/>
            </a:avLst>
          </a:prstGeom>
          <a:solidFill>
            <a:srgbClr val="DA33BF"/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15" name="Shape 13"/>
          <p:cNvSpPr/>
          <p:nvPr/>
        </p:nvSpPr>
        <p:spPr>
          <a:xfrm>
            <a:off x="7132380" y="3065026"/>
            <a:ext cx="365641" cy="365641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de-AT"/>
          </a:p>
        </p:txBody>
      </p:sp>
      <p:sp>
        <p:nvSpPr>
          <p:cNvPr id="16" name="Text 14"/>
          <p:cNvSpPr/>
          <p:nvPr/>
        </p:nvSpPr>
        <p:spPr>
          <a:xfrm>
            <a:off x="7200483" y="3104436"/>
            <a:ext cx="229314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4590931" y="3120866"/>
            <a:ext cx="1911787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01.11.2025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649962" y="3457218"/>
            <a:ext cx="5852755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3D-Modellierung abgeschlossen</a:t>
            </a:r>
            <a:endParaRPr lang="en-US" sz="1250" dirty="0"/>
          </a:p>
        </p:txBody>
      </p:sp>
      <p:sp>
        <p:nvSpPr>
          <p:cNvPr id="19" name="Shape 17"/>
          <p:cNvSpPr/>
          <p:nvPr/>
        </p:nvSpPr>
        <p:spPr>
          <a:xfrm>
            <a:off x="7475160" y="4076819"/>
            <a:ext cx="487442" cy="22860"/>
          </a:xfrm>
          <a:prstGeom prst="roundRect">
            <a:avLst>
              <a:gd name="adj" fmla="val 1066344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20" name="Shape 18"/>
          <p:cNvSpPr/>
          <p:nvPr/>
        </p:nvSpPr>
        <p:spPr>
          <a:xfrm>
            <a:off x="7132380" y="3905488"/>
            <a:ext cx="365641" cy="365641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de-AT"/>
          </a:p>
        </p:txBody>
      </p:sp>
      <p:sp>
        <p:nvSpPr>
          <p:cNvPr id="21" name="Text 19"/>
          <p:cNvSpPr/>
          <p:nvPr/>
        </p:nvSpPr>
        <p:spPr>
          <a:xfrm>
            <a:off x="7200483" y="3944898"/>
            <a:ext cx="229314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8127683" y="3961328"/>
            <a:ext cx="1911787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01.12.2025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8127683" y="4297680"/>
            <a:ext cx="5852755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Lerninhalte integriert (Quiz, Navigation)</a:t>
            </a:r>
            <a:endParaRPr lang="en-US" sz="1250" dirty="0"/>
          </a:p>
        </p:txBody>
      </p:sp>
      <p:sp>
        <p:nvSpPr>
          <p:cNvPr id="24" name="Shape 22"/>
          <p:cNvSpPr/>
          <p:nvPr/>
        </p:nvSpPr>
        <p:spPr>
          <a:xfrm>
            <a:off x="6667798" y="4917281"/>
            <a:ext cx="487442" cy="22860"/>
          </a:xfrm>
          <a:prstGeom prst="roundRect">
            <a:avLst>
              <a:gd name="adj" fmla="val 1066344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25" name="Shape 23"/>
          <p:cNvSpPr/>
          <p:nvPr/>
        </p:nvSpPr>
        <p:spPr>
          <a:xfrm>
            <a:off x="7132380" y="4745950"/>
            <a:ext cx="365641" cy="365641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de-AT"/>
          </a:p>
        </p:txBody>
      </p:sp>
      <p:sp>
        <p:nvSpPr>
          <p:cNvPr id="26" name="Text 24"/>
          <p:cNvSpPr/>
          <p:nvPr/>
        </p:nvSpPr>
        <p:spPr>
          <a:xfrm>
            <a:off x="7200483" y="4785360"/>
            <a:ext cx="229314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800" dirty="0"/>
          </a:p>
        </p:txBody>
      </p:sp>
      <p:sp>
        <p:nvSpPr>
          <p:cNvPr id="27" name="Text 25"/>
          <p:cNvSpPr/>
          <p:nvPr/>
        </p:nvSpPr>
        <p:spPr>
          <a:xfrm>
            <a:off x="4590931" y="4801791"/>
            <a:ext cx="1911787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15.01.2026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649962" y="5138142"/>
            <a:ext cx="5852755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Testdurchlauf abgeschlossen</a:t>
            </a:r>
            <a:endParaRPr lang="en-US" sz="1250" dirty="0"/>
          </a:p>
        </p:txBody>
      </p:sp>
      <p:sp>
        <p:nvSpPr>
          <p:cNvPr id="29" name="Shape 27"/>
          <p:cNvSpPr/>
          <p:nvPr/>
        </p:nvSpPr>
        <p:spPr>
          <a:xfrm>
            <a:off x="7475160" y="5757743"/>
            <a:ext cx="487442" cy="22860"/>
          </a:xfrm>
          <a:prstGeom prst="roundRect">
            <a:avLst>
              <a:gd name="adj" fmla="val 1066344"/>
            </a:avLst>
          </a:prstGeom>
          <a:solidFill>
            <a:srgbClr val="DA33BF"/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30" name="Shape 28"/>
          <p:cNvSpPr/>
          <p:nvPr/>
        </p:nvSpPr>
        <p:spPr>
          <a:xfrm>
            <a:off x="7132380" y="5586413"/>
            <a:ext cx="365641" cy="365641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de-AT"/>
          </a:p>
        </p:txBody>
      </p:sp>
      <p:sp>
        <p:nvSpPr>
          <p:cNvPr id="31" name="Text 29"/>
          <p:cNvSpPr/>
          <p:nvPr/>
        </p:nvSpPr>
        <p:spPr>
          <a:xfrm>
            <a:off x="7200483" y="5625822"/>
            <a:ext cx="229314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6</a:t>
            </a:r>
            <a:endParaRPr lang="en-US" sz="1800" dirty="0"/>
          </a:p>
        </p:txBody>
      </p:sp>
      <p:sp>
        <p:nvSpPr>
          <p:cNvPr id="32" name="Text 30"/>
          <p:cNvSpPr/>
          <p:nvPr/>
        </p:nvSpPr>
        <p:spPr>
          <a:xfrm>
            <a:off x="8127683" y="5642253"/>
            <a:ext cx="1911787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01.03.2026</a:t>
            </a:r>
            <a:endParaRPr lang="en-US" sz="1500" dirty="0"/>
          </a:p>
        </p:txBody>
      </p:sp>
      <p:sp>
        <p:nvSpPr>
          <p:cNvPr id="33" name="Text 31"/>
          <p:cNvSpPr/>
          <p:nvPr/>
        </p:nvSpPr>
        <p:spPr>
          <a:xfrm>
            <a:off x="8127683" y="5978604"/>
            <a:ext cx="5852755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Dokumentation abgeschlossen</a:t>
            </a:r>
            <a:endParaRPr lang="en-US" sz="1250" dirty="0"/>
          </a:p>
        </p:txBody>
      </p:sp>
      <p:sp>
        <p:nvSpPr>
          <p:cNvPr id="34" name="Shape 32"/>
          <p:cNvSpPr/>
          <p:nvPr/>
        </p:nvSpPr>
        <p:spPr>
          <a:xfrm>
            <a:off x="6667798" y="6598206"/>
            <a:ext cx="487442" cy="22860"/>
          </a:xfrm>
          <a:prstGeom prst="roundRect">
            <a:avLst>
              <a:gd name="adj" fmla="val 1066344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35" name="Shape 33"/>
          <p:cNvSpPr/>
          <p:nvPr/>
        </p:nvSpPr>
        <p:spPr>
          <a:xfrm>
            <a:off x="7132380" y="6426875"/>
            <a:ext cx="365641" cy="365641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1524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de-AT"/>
          </a:p>
        </p:txBody>
      </p:sp>
      <p:sp>
        <p:nvSpPr>
          <p:cNvPr id="36" name="Text 34"/>
          <p:cNvSpPr/>
          <p:nvPr/>
        </p:nvSpPr>
        <p:spPr>
          <a:xfrm>
            <a:off x="7200483" y="6466284"/>
            <a:ext cx="229314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7</a:t>
            </a:r>
            <a:endParaRPr lang="en-US" sz="1800" dirty="0"/>
          </a:p>
        </p:txBody>
      </p:sp>
      <p:sp>
        <p:nvSpPr>
          <p:cNvPr id="37" name="Text 35"/>
          <p:cNvSpPr/>
          <p:nvPr/>
        </p:nvSpPr>
        <p:spPr>
          <a:xfrm>
            <a:off x="4590931" y="6482715"/>
            <a:ext cx="1911787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07.04.2026</a:t>
            </a:r>
            <a:endParaRPr lang="en-US" sz="1500" dirty="0"/>
          </a:p>
        </p:txBody>
      </p:sp>
      <p:sp>
        <p:nvSpPr>
          <p:cNvPr id="38" name="Text 36"/>
          <p:cNvSpPr/>
          <p:nvPr/>
        </p:nvSpPr>
        <p:spPr>
          <a:xfrm>
            <a:off x="649962" y="6819067"/>
            <a:ext cx="5852755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Diplomarbeit abgegeben</a:t>
            </a:r>
            <a:endParaRPr lang="en-US" sz="1250" dirty="0"/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461365F6-26A9-B3CD-7A52-EFB53D4B1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9384" y="7471394"/>
            <a:ext cx="3286584" cy="100554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983349"/>
            <a:ext cx="8313539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Vielen Dank für Ihre Aufmerksamkeit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018121"/>
            <a:ext cx="523637" cy="5236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3179" y="4142423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Vielen Dank!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623179" y="4576048"/>
            <a:ext cx="556105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Wir schätzen Ihre Zeit und Ihr Interesse an unserem Projekt sehr.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6050" y="4018121"/>
            <a:ext cx="523637" cy="52363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231505" y="4142423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Fragen &amp; Diskussion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8231505" y="4576048"/>
            <a:ext cx="5561171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Wir freuen uns auf Ihre Fragen und einen regen Austausch.</a:t>
            </a:r>
            <a:endParaRPr lang="en-US" sz="1600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B385ED4-C75C-E0AE-E65F-742433BA5E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49384" y="7471394"/>
            <a:ext cx="3286584" cy="1005544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956786"/>
            <a:ext cx="12954952" cy="53859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64322" y="6656784"/>
            <a:ext cx="492835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4850"/>
              </a:lnSpc>
              <a:buNone/>
            </a:pPr>
            <a:endParaRPr lang="en-US" sz="385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BA99CAA-A9D1-6C32-15EB-A5A37DBC11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5591" y="7782493"/>
            <a:ext cx="2200582" cy="4096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006" y="425529"/>
            <a:ext cx="3998357" cy="910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Team und Unternehmen</a:t>
            </a:r>
            <a:endParaRPr lang="en-US" sz="2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06" y="1645087"/>
            <a:ext cx="11644883" cy="649702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10BB292-149C-0EFC-5032-D99BBEA74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8057" y="7732476"/>
            <a:ext cx="2200582" cy="40963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17846"/>
            <a:ext cx="5412105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Team und Unternehmen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852618"/>
            <a:ext cx="7334726" cy="29883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6076593"/>
            <a:ext cx="12954952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9B0A2A6-2597-63AA-E21E-8F356596E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0538" y="7793067"/>
            <a:ext cx="3286584" cy="33342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15691"/>
            <a:ext cx="5412105" cy="123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Team und Unternehmen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366373"/>
            <a:ext cx="12954952" cy="314741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B5EE7B8-65FB-DE90-FD62-B4F534A291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5449" y="7763086"/>
            <a:ext cx="3286584" cy="57894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911316"/>
            <a:ext cx="492835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Thema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37724" y="3841313"/>
            <a:ext cx="3942636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Ausgangssituation</a:t>
            </a:r>
            <a:endParaRPr lang="en-US" sz="3100" dirty="0"/>
          </a:p>
        </p:txBody>
      </p:sp>
      <p:sp>
        <p:nvSpPr>
          <p:cNvPr id="4" name="Text 2"/>
          <p:cNvSpPr/>
          <p:nvPr/>
        </p:nvSpPr>
        <p:spPr>
          <a:xfrm>
            <a:off x="837724" y="4648081"/>
            <a:ext cx="1295495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Keine bestehende Infrastruktur für immersive Lernumgebungen.Bedarf nach einer digitalen, interaktiven Lösung.</a:t>
            </a:r>
            <a:endParaRPr lang="en-US" sz="16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9DE9A1A-6AE5-D5FA-43A7-4B2501639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9384" y="7471394"/>
            <a:ext cx="3286584" cy="100554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85637"/>
            <a:ext cx="7115413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Thema &amp; Kernziele des Projekts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37724" y="2425065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Problemstellung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37724" y="2942511"/>
            <a:ext cx="62219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Geringe Motivation, fehlendes Engagement, oberflächliches Lernen in herkömmlichen Modellen. Innovation notwendig.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37724" y="3822025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Vision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37724" y="4339471"/>
            <a:ext cx="622196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Zukünftige Lernräume: Engagement und intensives Erleben fördern. Immersive Technologien für begeisterndes Lernen.</a:t>
            </a:r>
            <a:endParaRPr lang="en-US" sz="16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328" y="2451259"/>
            <a:ext cx="6221968" cy="425708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27B2B64-EEE9-F7FB-140B-81BD85F9C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2394" y="7658154"/>
            <a:ext cx="3286584" cy="66891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9832"/>
            <a:ext cx="7115413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Thema &amp; Kernziele des Projekts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37724" y="3609261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Hauptziele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37724" y="4126706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Modellierung der Lernumgebung (3D-Modelle)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37724" y="4534972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Umsetzung des Prototyps auf spatial.io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37724" y="4943237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Einbau von Lerninhalten (Fragen, Navigation, Feedback)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37724" y="5351502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Dokumentation und Evaluierung der Lernplattform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578328" y="3609261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Nebenziele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578328" y="4126706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Lernengagement steigern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78328" y="4534972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Ermöglichung flexibler Lernformate </a:t>
            </a:r>
            <a:endParaRPr lang="en-US" sz="1600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4CA6936-745E-AFF6-8F5E-C7AC88233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7403" y="7560718"/>
            <a:ext cx="3286584" cy="79629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35731"/>
            <a:ext cx="492835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Theorieteil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37724" y="2965728"/>
            <a:ext cx="4404241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Grobe </a:t>
            </a:r>
            <a:r>
              <a:rPr lang="en-US" sz="3100" b="1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Aufgabenteilung</a:t>
            </a:r>
            <a:r>
              <a:rPr lang="en-US" sz="31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:</a:t>
            </a:r>
            <a:endParaRPr lang="en-US" sz="3100" dirty="0"/>
          </a:p>
        </p:txBody>
      </p:sp>
      <p:sp>
        <p:nvSpPr>
          <p:cNvPr id="4" name="Shape 2"/>
          <p:cNvSpPr/>
          <p:nvPr/>
        </p:nvSpPr>
        <p:spPr>
          <a:xfrm>
            <a:off x="837724" y="3772495"/>
            <a:ext cx="12954952" cy="2421255"/>
          </a:xfrm>
          <a:prstGeom prst="roundRect">
            <a:avLst>
              <a:gd name="adj" fmla="val 1297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de-AT"/>
          </a:p>
        </p:txBody>
      </p:sp>
      <p:sp>
        <p:nvSpPr>
          <p:cNvPr id="5" name="Shape 3"/>
          <p:cNvSpPr/>
          <p:nvPr/>
        </p:nvSpPr>
        <p:spPr>
          <a:xfrm>
            <a:off x="845344" y="3780115"/>
            <a:ext cx="12939713" cy="60150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6" name="Text 4"/>
          <p:cNvSpPr/>
          <p:nvPr/>
        </p:nvSpPr>
        <p:spPr>
          <a:xfrm>
            <a:off x="1054775" y="3913346"/>
            <a:ext cx="604718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Rolle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528441" y="3913346"/>
            <a:ext cx="604718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Aufgabenbereich (Beispiel)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845344" y="4381619"/>
            <a:ext cx="12939713" cy="60150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9" name="Text 7"/>
          <p:cNvSpPr/>
          <p:nvPr/>
        </p:nvSpPr>
        <p:spPr>
          <a:xfrm>
            <a:off x="1054775" y="4514850"/>
            <a:ext cx="604718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Koc Burak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28441" y="4514850"/>
            <a:ext cx="604718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3D-Modellierung + </a:t>
            </a:r>
            <a:r>
              <a:rPr lang="en-US" sz="1600" dirty="0" err="1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Raumgestaltung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45344" y="4983123"/>
            <a:ext cx="12939713" cy="60150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12" name="Text 10"/>
          <p:cNvSpPr/>
          <p:nvPr/>
        </p:nvSpPr>
        <p:spPr>
          <a:xfrm>
            <a:off x="1054775" y="5116354"/>
            <a:ext cx="604718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Simma Noah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28441" y="5116354"/>
            <a:ext cx="604718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Interaktionsdesign + Testformate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45344" y="5584627"/>
            <a:ext cx="12939713" cy="60150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de-AT"/>
          </a:p>
        </p:txBody>
      </p:sp>
      <p:sp>
        <p:nvSpPr>
          <p:cNvPr id="15" name="Text 13"/>
          <p:cNvSpPr/>
          <p:nvPr/>
        </p:nvSpPr>
        <p:spPr>
          <a:xfrm>
            <a:off x="1054775" y="5717858"/>
            <a:ext cx="604718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Rüscher Gideon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528441" y="5717858"/>
            <a:ext cx="604718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Gamification &amp; Didaktik</a:t>
            </a:r>
            <a:endParaRPr lang="en-US" sz="1600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1DD8269-2689-57D4-0628-2869D2C46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9384" y="7471394"/>
            <a:ext cx="3286584" cy="100554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</Words>
  <Application>Microsoft Office PowerPoint</Application>
  <PresentationFormat>Benutzerdefiniert</PresentationFormat>
  <Paragraphs>83</Paragraphs>
  <Slides>12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PT Sans</vt:lpstr>
      <vt:lpstr>Arial</vt:lpstr>
      <vt:lpstr>Nunito Semi Bold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Koc Burak</cp:lastModifiedBy>
  <cp:revision>4</cp:revision>
  <dcterms:created xsi:type="dcterms:W3CDTF">2025-06-25T18:29:59Z</dcterms:created>
  <dcterms:modified xsi:type="dcterms:W3CDTF">2025-06-26T14:33:14Z</dcterms:modified>
</cp:coreProperties>
</file>